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5" r:id="rId3"/>
    <p:sldId id="288" r:id="rId4"/>
    <p:sldId id="286" r:id="rId5"/>
    <p:sldId id="306" r:id="rId6"/>
    <p:sldId id="307" r:id="rId7"/>
    <p:sldId id="308" r:id="rId8"/>
    <p:sldId id="309" r:id="rId9"/>
    <p:sldId id="310" r:id="rId10"/>
    <p:sldId id="280" r:id="rId11"/>
    <p:sldId id="281" r:id="rId12"/>
    <p:sldId id="282" r:id="rId13"/>
    <p:sldId id="283" r:id="rId14"/>
    <p:sldId id="287" r:id="rId15"/>
    <p:sldId id="291" r:id="rId16"/>
    <p:sldId id="298" r:id="rId17"/>
    <p:sldId id="292" r:id="rId18"/>
    <p:sldId id="261" r:id="rId19"/>
    <p:sldId id="262" r:id="rId20"/>
    <p:sldId id="265" r:id="rId21"/>
    <p:sldId id="264" r:id="rId22"/>
    <p:sldId id="266" r:id="rId23"/>
    <p:sldId id="268" r:id="rId24"/>
    <p:sldId id="270" r:id="rId25"/>
    <p:sldId id="269" r:id="rId26"/>
    <p:sldId id="301" r:id="rId27"/>
    <p:sldId id="276" r:id="rId28"/>
    <p:sldId id="275" r:id="rId29"/>
    <p:sldId id="277" r:id="rId30"/>
    <p:sldId id="302" r:id="rId31"/>
    <p:sldId id="278" r:id="rId32"/>
    <p:sldId id="289" r:id="rId33"/>
    <p:sldId id="305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0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3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1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7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4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5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1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2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3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9EA0-A25B-478A-8615-E9109E483750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ED0D7-E13F-4F6B-B467-F335C8D4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5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cs.edu.gov.ru/document/05f90dd8bdb927dec610bc68d93fe194/download/273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sh.edu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guid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5770" y="335173"/>
            <a:ext cx="8975619" cy="4981402"/>
            <a:chOff x="61024" y="83126"/>
            <a:chExt cx="11967492" cy="6641869"/>
          </a:xfrm>
        </p:grpSpPr>
        <p:pic>
          <p:nvPicPr>
            <p:cNvPr id="1026" name="Picture 2" descr="https://skr.sh/i/180320/uBWnEUpi.png?download=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9"/>
            <a:stretch/>
          </p:blipFill>
          <p:spPr bwMode="auto">
            <a:xfrm>
              <a:off x="61024" y="83126"/>
              <a:ext cx="11967492" cy="6641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6485" y="4925703"/>
              <a:ext cx="1209675" cy="61912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338" t="14989" r="1720"/>
            <a:stretch/>
          </p:blipFill>
          <p:spPr>
            <a:xfrm>
              <a:off x="962891" y="2152604"/>
              <a:ext cx="7830589" cy="4364573"/>
            </a:xfrm>
            <a:prstGeom prst="rect">
              <a:avLst/>
            </a:prstGeom>
          </p:spPr>
        </p:pic>
      </p:grpSp>
      <p:pic>
        <p:nvPicPr>
          <p:cNvPr id="1028" name="Picture 4" descr="https://skr.sh/i/180320/AQBEtGo4.png?download=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t="49846" r="4682"/>
          <a:stretch/>
        </p:blipFill>
        <p:spPr bwMode="auto">
          <a:xfrm>
            <a:off x="5432369" y="149510"/>
            <a:ext cx="2799311" cy="1012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2170" y="1054378"/>
            <a:ext cx="16057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https://resh.edu.ru/</a:t>
            </a:r>
            <a:endParaRPr lang="ru-RU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516" y="5526231"/>
            <a:ext cx="7730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7"/>
              </a:rPr>
              <a:t> </a:t>
            </a:r>
            <a:r>
              <a:rPr lang="ru-RU" b="1" dirty="0"/>
              <a:t>Методические </a:t>
            </a:r>
            <a:r>
              <a:rPr lang="ru-RU" b="1" dirty="0" smtClean="0"/>
              <a:t>рекомендации и инструкция</a:t>
            </a:r>
            <a:r>
              <a:rPr lang="ru-RU" b="1" dirty="0"/>
              <a:t/>
            </a:r>
            <a:br>
              <a:rPr lang="ru-RU" b="1" dirty="0"/>
            </a:b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://docs.edu.gov.ru/document/05f90dd8bdb927dec610bc68d93fe194/download/2737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3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kr.sh/i/200320/l8zUg13A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5" y="257695"/>
            <a:ext cx="8214729" cy="62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909456" y="1670858"/>
            <a:ext cx="856210" cy="4239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184074" y="2795847"/>
            <a:ext cx="856210" cy="4239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 flipH="1">
            <a:off x="2061556" y="2152996"/>
            <a:ext cx="1388228" cy="4643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8638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kr.sh/i/200320/Cpb2LdmU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5" y="360855"/>
            <a:ext cx="8025938" cy="56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 flipH="1">
            <a:off x="2078179" y="1162744"/>
            <a:ext cx="1537856" cy="3656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325390" y="1839883"/>
            <a:ext cx="856210" cy="4239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kr.sh/i/200320/B1RgbjUW.png?download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5" y="877374"/>
            <a:ext cx="3705961" cy="294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kr.sh/i/200320/kvwS3stT.png?download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04" y="1157041"/>
            <a:ext cx="4167317" cy="25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kr.sh/i/200320/98LFy7r9.png?download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7" y="4042057"/>
            <a:ext cx="3540017" cy="23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kr.sh/i/200320/Ljueqm2k.png?download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72" y="4042057"/>
            <a:ext cx="3106579" cy="246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kr.sh/i/200320/Cpb2LdmU.png?download=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4"/>
          <a:stretch/>
        </p:blipFill>
        <p:spPr bwMode="auto">
          <a:xfrm>
            <a:off x="165944" y="99752"/>
            <a:ext cx="7714521" cy="10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 flipH="1">
            <a:off x="3015716" y="752993"/>
            <a:ext cx="1537856" cy="3656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697362" y="233797"/>
            <a:ext cx="856210" cy="4239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 flipH="1">
            <a:off x="1048370" y="1283011"/>
            <a:ext cx="1736393" cy="365662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0" name="Скругленный прямоугольник 9"/>
          <p:cNvSpPr/>
          <p:nvPr/>
        </p:nvSpPr>
        <p:spPr>
          <a:xfrm flipH="1">
            <a:off x="4754331" y="1223167"/>
            <a:ext cx="1736393" cy="365662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926449" y="4000493"/>
            <a:ext cx="1933128" cy="365662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>
            <a:off x="5238664" y="3996037"/>
            <a:ext cx="1736393" cy="365662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971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kr.sh/i/200320/P8xXE9rE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6" y="532014"/>
            <a:ext cx="8396366" cy="58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 flipH="1">
            <a:off x="2602849" y="2945557"/>
            <a:ext cx="3224372" cy="365662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4" name="Скругленный прямоугольник 3"/>
          <p:cNvSpPr/>
          <p:nvPr/>
        </p:nvSpPr>
        <p:spPr>
          <a:xfrm flipH="1">
            <a:off x="7122203" y="1850273"/>
            <a:ext cx="1537856" cy="3656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350924" y="1363287"/>
            <a:ext cx="929223" cy="3584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kr.sh/i/200320/mKsNDcjp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294047"/>
            <a:ext cx="6733309" cy="632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258589" y="798022"/>
            <a:ext cx="1014153" cy="8977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 flipH="1">
            <a:off x="1367443" y="1330134"/>
            <a:ext cx="1824644" cy="3656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4704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23702" y="182878"/>
            <a:ext cx="7730836" cy="6084917"/>
            <a:chOff x="1817576" y="329427"/>
            <a:chExt cx="7667280" cy="6528572"/>
          </a:xfrm>
        </p:grpSpPr>
        <p:pic>
          <p:nvPicPr>
            <p:cNvPr id="19458" name="Picture 2" descr="https://skr.sh/i/200320/5UahjSL9.png?download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576" y="329427"/>
              <a:ext cx="7135231" cy="489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0" name="Picture 4" descr="https://skr.sh/i/200320/MjCwLC8o.png?download=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717" y="5325286"/>
              <a:ext cx="6428139" cy="153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 flipH="1">
            <a:off x="6241052" y="5553517"/>
            <a:ext cx="1597850" cy="3656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4405745" y="902621"/>
            <a:ext cx="1341956" cy="31935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509106" y="5216657"/>
            <a:ext cx="869229" cy="3368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021673" y="5216658"/>
            <a:ext cx="869229" cy="3368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626893" y="5159892"/>
            <a:ext cx="728330" cy="3036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4692" y="856210"/>
            <a:ext cx="8296101" cy="5477852"/>
            <a:chOff x="403471" y="1027942"/>
            <a:chExt cx="7029450" cy="4458222"/>
          </a:xfrm>
        </p:grpSpPr>
        <p:pic>
          <p:nvPicPr>
            <p:cNvPr id="3" name="Picture 2" descr="https://skr.sh/i/200320/Ac4nxyWB.png?download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71" y="1027942"/>
              <a:ext cx="7029450" cy="120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https://skr.sh/i/200320/kD6XQpnu.png?download=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094" y="2049893"/>
              <a:ext cx="6062100" cy="343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506" name="Picture 2" descr="https://skr.sh/i/200320/a5hAEhM0.png?download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28" y="536904"/>
            <a:ext cx="16287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995173" y="536904"/>
            <a:ext cx="728330" cy="3036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834711" y="1020361"/>
            <a:ext cx="728330" cy="3036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4692" y="832550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способ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21229" y="249403"/>
            <a:ext cx="401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 в личный кабинет учителя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87802" y="856012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 способ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8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kr.sh/i/200320/vPz97laH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3" y="1337917"/>
            <a:ext cx="8220033" cy="544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1229" y="249403"/>
            <a:ext cx="4011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Личный кабинет учителя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57064" y="1776819"/>
            <a:ext cx="728330" cy="3036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98517" y="4059827"/>
            <a:ext cx="1629294" cy="16126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1149" y="781396"/>
            <a:ext cx="5370022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Выбрать вкладку Ученики на красном поле.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1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kr.sh/i/190320/G65Q48Ay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4" y="631767"/>
            <a:ext cx="8638415" cy="53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4524" y="4272742"/>
            <a:ext cx="1629294" cy="16126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610267" y="2724470"/>
            <a:ext cx="728330" cy="3036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 flipH="1">
            <a:off x="5120639" y="2845246"/>
            <a:ext cx="1489627" cy="3656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1833700" y="249381"/>
            <a:ext cx="5370022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Пригласите своих учеников.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0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kr.sh/i/190320/mZB4eQXi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1256262"/>
            <a:ext cx="8771483" cy="460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 flipH="1">
            <a:off x="2938548" y="4555472"/>
            <a:ext cx="4351713" cy="2742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165570" y="4275562"/>
            <a:ext cx="490451" cy="4311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85349" y="315884"/>
            <a:ext cx="680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Отправьте или раздайте ссылку для привязки ученика к учителю.</a:t>
            </a:r>
          </a:p>
          <a:p>
            <a:r>
              <a:rPr lang="ru-RU" dirty="0" smtClean="0"/>
              <a:t>Ссылку скопируйте в появившемся окне.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628098" y="4768329"/>
            <a:ext cx="980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Ссылка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365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kr.sh/i/200320/RH0LWAbj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3" y="1014007"/>
            <a:ext cx="5096915" cy="47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97516" y="1022969"/>
            <a:ext cx="3493294" cy="4465417"/>
            <a:chOff x="130021" y="220958"/>
            <a:chExt cx="4657725" cy="5953889"/>
          </a:xfrm>
        </p:grpSpPr>
        <p:pic>
          <p:nvPicPr>
            <p:cNvPr id="13318" name="Picture 6" descr="https://skr.sh/i/200320/Lr3Z0syO.png?download=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4" y="5031846"/>
              <a:ext cx="2971800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https://skr.sh/i/200320/l5W2Uezp.png?download=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21" y="220958"/>
              <a:ext cx="4657725" cy="4991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5611093" y="1511877"/>
            <a:ext cx="1801784" cy="81049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849688" y="947651"/>
            <a:ext cx="563189" cy="5023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kr.sh/i/190320/jBeak6Ym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" y="927984"/>
            <a:ext cx="8000783" cy="47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1023" y="4164676"/>
            <a:ext cx="1496291" cy="15627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71600" y="224444"/>
            <a:ext cx="649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того как ученик пройдет по ссылке из вашего письма, в уведомлении появиться запись, представленная ниже.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2427314" y="2743200"/>
            <a:ext cx="3075710" cy="19119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4246417" y="2377646"/>
            <a:ext cx="1821874" cy="27422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685906" y="2069869"/>
            <a:ext cx="681643" cy="2505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336771" y="3596992"/>
            <a:ext cx="598516" cy="1731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kr.sh/i/190320/pz89kt24.png?download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26"/>
          <a:stretch/>
        </p:blipFill>
        <p:spPr bwMode="auto">
          <a:xfrm>
            <a:off x="292786" y="1122220"/>
            <a:ext cx="8402326" cy="29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1150" y="3732415"/>
            <a:ext cx="1571105" cy="15960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076" y="59107"/>
            <a:ext cx="818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Подтвердите привязку ученика к учителю</a:t>
            </a:r>
            <a:r>
              <a:rPr lang="en-US" dirty="0" smtClean="0"/>
              <a:t> </a:t>
            </a:r>
            <a:r>
              <a:rPr lang="ru-RU" dirty="0" smtClean="0"/>
              <a:t>и добавьте в группу. Если группа еще не создана, то заполняйте в поле Новая группа. Если группа уже создана, то выберите из списка.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3324" y="3306680"/>
            <a:ext cx="28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975957" y="3575622"/>
            <a:ext cx="515388" cy="1003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 flipH="1">
            <a:off x="3940233" y="3676012"/>
            <a:ext cx="1163782" cy="3473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5915544" y="3712383"/>
            <a:ext cx="1352897" cy="3109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7342910" y="3973164"/>
            <a:ext cx="515388" cy="1003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698" name="Picture 2" descr="https://skr.sh/i/200320/hqQGGff1.png?download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3897" r="4493" b="-296"/>
          <a:stretch/>
        </p:blipFill>
        <p:spPr bwMode="auto">
          <a:xfrm>
            <a:off x="881150" y="4626620"/>
            <a:ext cx="7813962" cy="21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 flipV="1">
            <a:off x="4493949" y="5228068"/>
            <a:ext cx="515388" cy="1003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 flipH="1">
            <a:off x="4169752" y="5929906"/>
            <a:ext cx="1163782" cy="3473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8" name="Скругленный прямоугольник 17"/>
          <p:cNvSpPr/>
          <p:nvPr/>
        </p:nvSpPr>
        <p:spPr>
          <a:xfrm flipH="1">
            <a:off x="7689272" y="5453149"/>
            <a:ext cx="374073" cy="2909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1" name="TextBox 10"/>
          <p:cNvSpPr txBox="1"/>
          <p:nvPr/>
        </p:nvSpPr>
        <p:spPr>
          <a:xfrm>
            <a:off x="7400165" y="5903208"/>
            <a:ext cx="117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Выбрать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7986212" y="5839933"/>
            <a:ext cx="387474" cy="1799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kr.sh/i/190320/z5GWmZ4w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4" y="1018328"/>
            <a:ext cx="8360531" cy="50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0779" y="4472247"/>
            <a:ext cx="1596043" cy="16126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30779" y="274320"/>
            <a:ext cx="672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Перейдите на вкладку Задания и создайте задание для учеников.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5117522" y="3770572"/>
            <a:ext cx="1352897" cy="3109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519006" y="2474774"/>
            <a:ext cx="598516" cy="1731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kr.sh/i/190320/1iAMKLlT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11" y="1312237"/>
            <a:ext cx="6720840" cy="52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8311" y="2992582"/>
            <a:ext cx="1348738" cy="13965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075317" y="1961804"/>
            <a:ext cx="405243" cy="2455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242859" y="1886989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516" y="166255"/>
            <a:ext cx="8121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Заполните форму добавления задания. В описании задания четко пропишите что должен сделать ученик и в каком виде должен представить ответ.</a:t>
            </a:r>
          </a:p>
          <a:p>
            <a:r>
              <a:rPr lang="ru-RU" dirty="0" smtClean="0"/>
              <a:t>Выдайте задание отдельным ученикам (выделив их фамилии) или всему классу.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90851" y="3044674"/>
            <a:ext cx="280554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Просмотрите видео урок.</a:t>
            </a:r>
          </a:p>
          <a:p>
            <a:r>
              <a:rPr lang="ru-RU" sz="1200" dirty="0" smtClean="0"/>
              <a:t>Прочитайте конспект к уроку.</a:t>
            </a:r>
          </a:p>
          <a:p>
            <a:r>
              <a:rPr lang="ru-RU" sz="1200" dirty="0" smtClean="0"/>
              <a:t>Выполните тренировочные задания 1-3.</a:t>
            </a:r>
          </a:p>
          <a:p>
            <a:r>
              <a:rPr lang="ru-RU" sz="1200" dirty="0" smtClean="0"/>
              <a:t>Ответ представьте текстом или сделайте скриншот экрана.</a:t>
            </a:r>
            <a:endParaRPr lang="ru-RU" sz="1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776059" y="4914330"/>
            <a:ext cx="598516" cy="1731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943601" y="4914330"/>
            <a:ext cx="598516" cy="1731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46567" y="4729664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flipH="1">
            <a:off x="2337953" y="6121558"/>
            <a:ext cx="1737363" cy="4039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953096" y="5858386"/>
            <a:ext cx="579813" cy="1923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kr.sh/i/190320/ajwHRJSN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9" y="1039091"/>
            <a:ext cx="8368264" cy="493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030" y="4430684"/>
            <a:ext cx="1537854" cy="16126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40327" y="274320"/>
            <a:ext cx="781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списке заданий для учеников будут показываться все созданные задания. </a:t>
            </a:r>
          </a:p>
          <a:p>
            <a:r>
              <a:rPr lang="ru-RU" dirty="0" smtClean="0"/>
              <a:t>Вы можете просмотреть статус задания и результаты.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054138" y="3445371"/>
            <a:ext cx="598516" cy="1731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4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kr.sh/i/190320/ajwHRJSN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" y="713950"/>
            <a:ext cx="8616141" cy="50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2713" y="4183277"/>
            <a:ext cx="1604356" cy="16126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 flipH="1">
            <a:off x="6236620" y="3100646"/>
            <a:ext cx="1253145" cy="6650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6772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-6928" r="1456" b="-587"/>
          <a:stretch/>
        </p:blipFill>
        <p:spPr>
          <a:xfrm>
            <a:off x="257694" y="990136"/>
            <a:ext cx="8886306" cy="4902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465" y="199505"/>
            <a:ext cx="696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видит все задания по предметам и их статус: создано (перейти к выполнению), ожидает проверки, оценено (рядом можно перейти в дневник для просмотра оценки).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6371" y="4355869"/>
            <a:ext cx="5170516" cy="839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101543" y="4796626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184670" y="3658523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0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kr.sh/i/200320/XlU9EO6g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7" y="335483"/>
            <a:ext cx="7317279" cy="639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 flipH="1">
            <a:off x="779316" y="922712"/>
            <a:ext cx="2213265" cy="3408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117273" y="941277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175462" y="4655127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497186" y="5760719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kr.sh/i/200320/LU0nwxca.png?download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5"/>
          <a:stretch/>
        </p:blipFill>
        <p:spPr bwMode="auto">
          <a:xfrm>
            <a:off x="814646" y="2930463"/>
            <a:ext cx="6625245" cy="38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4646" y="4447310"/>
            <a:ext cx="1313412" cy="1280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14647" y="129865"/>
            <a:ext cx="750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того, как ученик пришлет ответ на задание, учитель нажав на Результаты увидит информацию о задании и проверит его. </a:t>
            </a:r>
            <a:endParaRPr lang="ru-RU" dirty="0"/>
          </a:p>
        </p:txBody>
      </p:sp>
      <p:pic>
        <p:nvPicPr>
          <p:cNvPr id="3076" name="Picture 4" descr="https://skr.sh/i/200320/QC8wp3JB.png?download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" y="776196"/>
            <a:ext cx="6625245" cy="208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skr.sh/i/200320/QC8wp3JB.png?downloa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715790" y="3203371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298575" y="2028305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 flipH="1">
            <a:off x="4222865" y="6458989"/>
            <a:ext cx="1047403" cy="3408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7765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kr.sh/i/200320/wAtA2WuE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5" y="521882"/>
            <a:ext cx="7637013" cy="55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729047" y="2327563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5893723" y="4550967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kr.sh/i/200320/4fT1bgQl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0" y="365760"/>
            <a:ext cx="8329736" cy="57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263864" y="2171285"/>
            <a:ext cx="2635250" cy="317501"/>
            <a:chOff x="5914729" y="2495481"/>
            <a:chExt cx="2635250" cy="3175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918797" y="2498529"/>
              <a:ext cx="2602123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50" dirty="0">
                  <a:hlinkClick r:id="rId3"/>
                </a:rPr>
                <a:t>Ссылка  </a:t>
              </a:r>
              <a:r>
                <a:rPr lang="en-US" sz="1350" dirty="0">
                  <a:hlinkClick r:id="rId3"/>
                </a:rPr>
                <a:t>https://resh.edu.ru/guide</a:t>
              </a:r>
              <a:endParaRPr lang="ru-RU" sz="1350" dirty="0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5914729" y="2495481"/>
              <a:ext cx="2635250" cy="31750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5087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2" y="1571107"/>
            <a:ext cx="8632843" cy="3839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010" y="390698"/>
            <a:ext cx="832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дневнике ученик может посмотреть свои оценки, выбрав период для просмотра.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868786" y="3566160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5079077" y="2552007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8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ownloader.disk.yandex.ru/preview/f98062a3211534c59c289ad693355c8cc2207396d6470302070f130c5565caa3/5e746635/pXEr1FZvv_Yus65AvVQxih_3uoRE64blYOGL1dxeBCDYcZrh24AmKeATB7xcVoul_KNH-vM1gKjhlKBl6CKH6A==?uid=0&amp;filename=2020-03-20_09-39-59.png&amp;disposition=inline&amp;hash=&amp;limit=0&amp;content_type=image%2Fpng&amp;tknv=v2&amp;owner_uid=218068151&amp;size=2048x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7" y="1333110"/>
            <a:ext cx="8605250" cy="471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0" y="3125239"/>
            <a:ext cx="1622802" cy="1604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335" y="157942"/>
            <a:ext cx="687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может просматривать свои достижения, которые включают статистику курса (сколько всего уроков пройдено, сдано, средний балл), а также статистика по урокам с оценкой.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08713" y="2019992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876204" y="4031672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kr.sh/i/200320/u7b3qSKv.png?download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6"/>
          <a:stretch/>
        </p:blipFill>
        <p:spPr bwMode="auto">
          <a:xfrm>
            <a:off x="525407" y="1371601"/>
            <a:ext cx="7945286" cy="50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0902" y="257695"/>
            <a:ext cx="6999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того, чтобы у ученика отображались задания и оценки в дневнике, в самом начале работы, он должен настроить календарь на период неделя или месяц.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227022" y="1124467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6043353" y="3142210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59254" y="710741"/>
            <a:ext cx="46767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Избранное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разделе находятся интерактивные уроки, которые добавлены в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Избранное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помощью соответствующей иконки под видео.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29" descr="guide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39" y="2169622"/>
            <a:ext cx="3811791" cy="29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58780" y="2560320"/>
            <a:ext cx="3137567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быстрого поиска или удобного просмотра предусмотрены фильтры по классу и предмету. Можно использовать как один фильтр, так и сочетание обоих фильтров.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79419" y="291120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 flipH="1">
            <a:off x="959254" y="710741"/>
            <a:ext cx="962258" cy="28633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26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kr.sh/i/230320/Ou3yMJBe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3" y="170620"/>
            <a:ext cx="6192052" cy="404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8597" y="4475567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находятся записи, ссылки, пометки, интересная и полезная информация, которую ученик хочет сохранить.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3287" y="5326200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окне «Заметка» пишется материал заметки.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 «Привязка к уроку» позволяет привязать информацию к нужному уроку. После нажатия кнопки «Добавить заметку» создается заметка с указанием даты её создания, текстом заметки и ссылкой на выбранный урок.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924967" y="964276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21972" y="0"/>
            <a:ext cx="6492240" cy="6916189"/>
            <a:chOff x="1221972" y="0"/>
            <a:chExt cx="6492240" cy="6916189"/>
          </a:xfrm>
        </p:grpSpPr>
        <p:pic>
          <p:nvPicPr>
            <p:cNvPr id="14340" name="Picture 4" descr="https://skr.sh/i/200320/EnoEPXsU.png?download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548" y="4364551"/>
              <a:ext cx="4630191" cy="2551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https://skr.sh/i/200320/cmVoCLKY.png?download=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1"/>
            <a:stretch/>
          </p:blipFill>
          <p:spPr bwMode="auto">
            <a:xfrm>
              <a:off x="1221972" y="1087831"/>
              <a:ext cx="5659344" cy="3877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b="75907"/>
            <a:stretch/>
          </p:blipFill>
          <p:spPr>
            <a:xfrm>
              <a:off x="1221972" y="0"/>
              <a:ext cx="6492240" cy="1087831"/>
            </a:xfrm>
            <a:prstGeom prst="rect">
              <a:avLst/>
            </a:prstGeom>
          </p:spPr>
        </p:pic>
      </p:grpSp>
      <p:sp>
        <p:nvSpPr>
          <p:cNvPr id="6" name="Скругленный прямоугольник 5"/>
          <p:cNvSpPr/>
          <p:nvPr/>
        </p:nvSpPr>
        <p:spPr>
          <a:xfrm flipH="1">
            <a:off x="3690849" y="722169"/>
            <a:ext cx="1080657" cy="3656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438996" y="423949"/>
            <a:ext cx="872837" cy="1911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kr.sh/i/230320/Jo9SQxTm.png?downloa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82" y="529186"/>
            <a:ext cx="629602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l3.joxi.net/drive/2020/01/10/0028/0540/1872412/12/9217ad046c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/>
          <a:stretch/>
        </p:blipFill>
        <p:spPr bwMode="auto">
          <a:xfrm>
            <a:off x="1388226" y="1853737"/>
            <a:ext cx="3970856" cy="2661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2095" y="580662"/>
            <a:ext cx="663355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родитель ученика изъявил желание зарегистрироваться на портале с целью наблюдения за процессом обучения ребенка, то в разделе «Уведомления» появится соответствующее сообщение для осуществления  привязки аккаунтов.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2095" y="4846561"/>
            <a:ext cx="4572000" cy="640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прохождения по ссылке, в личном кабинете ученика появится запись о родителе (родителях).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774" y="631768"/>
            <a:ext cx="7755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Расписание занятий</a:t>
            </a:r>
          </a:p>
          <a:p>
            <a:r>
              <a:rPr lang="ru-RU" dirty="0"/>
              <a:t>Страница с расписанием занятий для обучающегося по разработанному курсу позволяет ученику планировать свое время обучения в соответствии с выбранной учебной программой.</a:t>
            </a:r>
          </a:p>
          <a:p>
            <a:r>
              <a:rPr lang="ru-RU" dirty="0"/>
              <a:t>Для создания курса необходимо нажать кнопку </a:t>
            </a:r>
            <a:r>
              <a:rPr lang="ru-RU" dirty="0" smtClean="0"/>
              <a:t>                          </a:t>
            </a:r>
            <a:r>
              <a:rPr lang="ru-RU" dirty="0"/>
              <a:t>, в результате чего открывается форма:</a:t>
            </a:r>
          </a:p>
        </p:txBody>
      </p:sp>
      <p:pic>
        <p:nvPicPr>
          <p:cNvPr id="3" name="Рисунок 2" descr="http://dl3.joxi.net/drive/2020/03/17/0028/0540/1872412/12/115fcc833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9616"/>
          <a:stretch/>
        </p:blipFill>
        <p:spPr bwMode="auto">
          <a:xfrm>
            <a:off x="5924463" y="1721023"/>
            <a:ext cx="1019175" cy="356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dl4.joxi.net/drive/2020/03/17/0028/0540/1872412/12/bf50d8b82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" y="2488248"/>
            <a:ext cx="4462722" cy="25742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480598" y="2623124"/>
            <a:ext cx="34140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Данная форма предполагает выбор одного из двух вариантов курса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b="1" dirty="0"/>
              <a:t>1. Стандартный курс.</a:t>
            </a:r>
          </a:p>
          <a:p>
            <a:r>
              <a:rPr lang="ru-RU" dirty="0"/>
              <a:t>При указании класса система создаёт курс обучения, включающий все уроки по всем предметам соответствующего класса.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551" y="313187"/>
            <a:ext cx="634039" cy="43285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6400410" y="1467023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400410" y="3383280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2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08" y="574597"/>
            <a:ext cx="5941831" cy="2965605"/>
          </a:xfrm>
          <a:prstGeom prst="rect">
            <a:avLst/>
          </a:prstGeom>
        </p:spPr>
      </p:pic>
      <p:pic>
        <p:nvPicPr>
          <p:cNvPr id="3" name="Рисунок 2" descr="guide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82" y="3602471"/>
            <a:ext cx="5089525" cy="26123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751513" y="208636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330931" y="3115799"/>
            <a:ext cx="507076" cy="303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7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190"/>
            <a:ext cx="8974090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1123</TotalTime>
  <Words>550</Words>
  <Application>Microsoft Office PowerPoint</Application>
  <PresentationFormat>Экран (4:3)</PresentationFormat>
  <Paragraphs>45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Щукина Ирина Андреевна</dc:creator>
  <cp:lastModifiedBy>Щукина Ирина Андреевна</cp:lastModifiedBy>
  <cp:revision>53</cp:revision>
  <dcterms:created xsi:type="dcterms:W3CDTF">2020-03-19T02:30:11Z</dcterms:created>
  <dcterms:modified xsi:type="dcterms:W3CDTF">2020-03-24T09:22:46Z</dcterms:modified>
</cp:coreProperties>
</file>